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396" y="16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8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2808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077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607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8559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6547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5106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919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5232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1802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60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BD254-0C48-4D63-84CF-83ED1C0ADC96}" type="datetimeFigureOut">
              <a:rPr lang="ko-KR" altLang="en-US" smtClean="0"/>
              <a:t>2020-11-08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3E509-D3DC-492D-8173-93FEFB0C78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84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0" cy="990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604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0" cy="990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5991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88000" cy="990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2071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화면 슬라이드 쇼(4:3)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com</dc:creator>
  <cp:lastModifiedBy>com</cp:lastModifiedBy>
  <cp:revision>3</cp:revision>
  <dcterms:created xsi:type="dcterms:W3CDTF">2020-11-08T01:23:50Z</dcterms:created>
  <dcterms:modified xsi:type="dcterms:W3CDTF">2020-11-08T01:26:54Z</dcterms:modified>
</cp:coreProperties>
</file>